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3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BCC3-2557-4201-A35A-02AC121D0BEE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9A1-B228-4EFF-9D84-C38FCD368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073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BCC3-2557-4201-A35A-02AC121D0BEE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9A1-B228-4EFF-9D84-C38FCD368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51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BCC3-2557-4201-A35A-02AC121D0BEE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9A1-B228-4EFF-9D84-C38FCD368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89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BCC3-2557-4201-A35A-02AC121D0BEE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9A1-B228-4EFF-9D84-C38FCD368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70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BCC3-2557-4201-A35A-02AC121D0BEE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9A1-B228-4EFF-9D84-C38FCD368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20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BCC3-2557-4201-A35A-02AC121D0BEE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9A1-B228-4EFF-9D84-C38FCD368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64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BCC3-2557-4201-A35A-02AC121D0BEE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9A1-B228-4EFF-9D84-C38FCD368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71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BCC3-2557-4201-A35A-02AC121D0BEE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9A1-B228-4EFF-9D84-C38FCD368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18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BCC3-2557-4201-A35A-02AC121D0BEE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9A1-B228-4EFF-9D84-C38FCD368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250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BCC3-2557-4201-A35A-02AC121D0BEE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9A1-B228-4EFF-9D84-C38FCD368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34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BCC3-2557-4201-A35A-02AC121D0BEE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9A1-B228-4EFF-9D84-C38FCD368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50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BBCC3-2557-4201-A35A-02AC121D0BEE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049A1-B228-4EFF-9D84-C38FCD368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50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8025753" cy="5322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3073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</dc:creator>
  <cp:lastModifiedBy>Philippe</cp:lastModifiedBy>
  <cp:revision>1</cp:revision>
  <dcterms:created xsi:type="dcterms:W3CDTF">2020-10-13T20:49:37Z</dcterms:created>
  <dcterms:modified xsi:type="dcterms:W3CDTF">2020-10-13T20:51:19Z</dcterms:modified>
</cp:coreProperties>
</file>